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84" r:id="rId4"/>
    <p:sldId id="285" r:id="rId5"/>
    <p:sldId id="28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6" r:id="rId18"/>
    <p:sldId id="278" r:id="rId19"/>
    <p:sldId id="287" r:id="rId20"/>
    <p:sldId id="257" r:id="rId21"/>
    <p:sldId id="289" r:id="rId22"/>
    <p:sldId id="283" r:id="rId23"/>
    <p:sldId id="258" r:id="rId24"/>
    <p:sldId id="274" r:id="rId25"/>
    <p:sldId id="259" r:id="rId26"/>
    <p:sldId id="275" r:id="rId27"/>
    <p:sldId id="260" r:id="rId28"/>
    <p:sldId id="276" r:id="rId29"/>
    <p:sldId id="261" r:id="rId30"/>
    <p:sldId id="277" r:id="rId31"/>
    <p:sldId id="279" r:id="rId32"/>
    <p:sldId id="291" r:id="rId33"/>
    <p:sldId id="290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veen kumar bandi" initials="pkb" lastIdx="1" clrIdx="0">
    <p:extLst>
      <p:ext uri="{19B8F6BF-5375-455C-9EA6-DF929625EA0E}">
        <p15:presenceInfo xmlns:p15="http://schemas.microsoft.com/office/powerpoint/2012/main" userId="66d4fc7812422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7T17:54:28.239" idx="1">
    <p:pos x="6711" y="58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6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96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5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321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8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263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395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68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7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1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73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55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2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67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57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7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0E4FF6-6D22-4BD7-9963-E0FF742BE18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9A1-741D-4CE5-A8E3-460BA5A07D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71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9B91-CA0A-566F-1CA9-25C53E26F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DXC-REALTIME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27B59-6DD0-D939-23B0-D60F6930D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AZ-900,DP-203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685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293F-E560-F373-90AD-1D0170B14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deployment complete, Go to the resource group then you will get </a:t>
            </a:r>
          </a:p>
          <a:p>
            <a:r>
              <a:rPr lang="en-US" dirty="0"/>
              <a:t>Click on open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01657-8AC7-F776-F0DA-A60BCE57C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5" r="731" b="3979"/>
          <a:stretch/>
        </p:blipFill>
        <p:spPr>
          <a:xfrm>
            <a:off x="1813821" y="3146612"/>
            <a:ext cx="5689638" cy="27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8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7D72-4646-2D96-B8BB-C57B4280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open Azure Factory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74F58-E66E-89D6-90AA-D546E4B77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2" b="4257"/>
          <a:stretch/>
        </p:blipFill>
        <p:spPr>
          <a:xfrm>
            <a:off x="1813821" y="2985247"/>
            <a:ext cx="573151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2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A46E-44AB-2849-979C-1612CAF3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SQL Server And Database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F027B-DC14-4304-C464-19EEF56C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0262" r="-106" b="3846"/>
          <a:stretch/>
        </p:blipFill>
        <p:spPr>
          <a:xfrm>
            <a:off x="1847321" y="2483224"/>
            <a:ext cx="7467007" cy="3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8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8C6A-705B-97D4-5FEF-9FFDCC45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SQL server Data base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1.1.Fill server name Admin login and password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3A2EF-C778-30D5-E652-C50DBB635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62" r="736" b="2777"/>
          <a:stretch/>
        </p:blipFill>
        <p:spPr>
          <a:xfrm>
            <a:off x="1847322" y="2483224"/>
            <a:ext cx="7404254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8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1FAB-B5AA-D0E6-4D01-AE2E1073D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review + create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FE004-BF6A-3418-92A0-ED27A7AC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8" b="2718"/>
          <a:stretch/>
        </p:blipFill>
        <p:spPr>
          <a:xfrm>
            <a:off x="1768997" y="3012141"/>
            <a:ext cx="5788250" cy="2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7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DBAC-10D3-11FB-AC3C-F418173E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Go to Resource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B918A-858B-1F40-D41E-DA936DAAD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4" r="731" b="2172"/>
          <a:stretch/>
        </p:blipFill>
        <p:spPr>
          <a:xfrm>
            <a:off x="1939328" y="2877671"/>
            <a:ext cx="5689637" cy="28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44BCE-44D6-FBAF-9108-9AD789EB2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1.After these steps come back to Azure data factory </a:t>
            </a:r>
          </a:p>
          <a:p>
            <a:r>
              <a:rPr lang="en-US" dirty="0"/>
              <a:t>1.1. Click on ingest</a:t>
            </a:r>
          </a:p>
          <a:p>
            <a:r>
              <a:rPr lang="en-US" dirty="0"/>
              <a:t>1.2.Go to storage account and create Two containers</a:t>
            </a:r>
          </a:p>
          <a:p>
            <a:r>
              <a:rPr lang="en-US" dirty="0"/>
              <a:t>1.3.select source type as  blob storage and target as Azure SQL       Database</a:t>
            </a:r>
          </a:p>
          <a:p>
            <a:r>
              <a:rPr lang="en-US" dirty="0"/>
              <a:t>1.4.click on next</a:t>
            </a:r>
          </a:p>
          <a:p>
            <a:r>
              <a:rPr lang="en-US" dirty="0"/>
              <a:t>2.here we will link data </a:t>
            </a:r>
            <a:r>
              <a:rPr lang="en-US" dirty="0" err="1"/>
              <a:t>factoty</a:t>
            </a:r>
            <a:r>
              <a:rPr lang="en-US" dirty="0"/>
              <a:t> with </a:t>
            </a:r>
            <a:r>
              <a:rPr lang="en-US" dirty="0" err="1"/>
              <a:t>sql</a:t>
            </a:r>
            <a:r>
              <a:rPr lang="en-US" dirty="0"/>
              <a:t> database</a:t>
            </a:r>
          </a:p>
          <a:p>
            <a:r>
              <a:rPr lang="en-US" dirty="0"/>
              <a:t>2.1.then,connect the database with new connection</a:t>
            </a:r>
          </a:p>
          <a:p>
            <a:r>
              <a:rPr lang="en-US" dirty="0"/>
              <a:t>2.2. click on validate data-</a:t>
            </a:r>
            <a:r>
              <a:rPr lang="en-US" dirty="0">
                <a:sym typeface="Wingdings" panose="05000000000000000000" pitchFamily="2" charset="2"/>
              </a:rPr>
              <a:t>connection-click on next</a:t>
            </a:r>
          </a:p>
          <a:p>
            <a:r>
              <a:rPr lang="en-US" dirty="0">
                <a:sym typeface="Wingdings" panose="05000000000000000000" pitchFamily="2" charset="2"/>
              </a:rPr>
              <a:t>2.3.so that pipeline navigate.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80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C6456B-2811-64A1-49FD-F606DC34A6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0367"/>
          <a:stretch/>
        </p:blipFill>
        <p:spPr>
          <a:xfrm>
            <a:off x="6229525" y="789899"/>
            <a:ext cx="5431249" cy="2639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66DD9-34FE-6F49-19D1-2FA80CE618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1103"/>
          <a:stretch/>
        </p:blipFill>
        <p:spPr>
          <a:xfrm>
            <a:off x="191202" y="3657599"/>
            <a:ext cx="5617928" cy="2707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55B5C-E4E9-6826-97B3-B6EB7981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2358" b="-1"/>
          <a:stretch/>
        </p:blipFill>
        <p:spPr>
          <a:xfrm>
            <a:off x="6096000" y="3691720"/>
            <a:ext cx="5698301" cy="2707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E881C-E37C-5369-9DC5-F6F774140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5" b="5648"/>
          <a:stretch/>
        </p:blipFill>
        <p:spPr>
          <a:xfrm>
            <a:off x="191202" y="721658"/>
            <a:ext cx="5731510" cy="27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DD82-0048-CDE9-6373-76234E09A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3.Go towards SQL database to check the data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C16C2-D459-89C4-E641-878FBE59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-1" t="9835" r="33678" b="4509"/>
          <a:stretch/>
        </p:blipFill>
        <p:spPr>
          <a:xfrm>
            <a:off x="997811" y="3429000"/>
            <a:ext cx="4724788" cy="3308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8A868-863F-DE10-30EE-7372A802B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3" t="14695" r="-3181" b="2207"/>
          <a:stretch/>
        </p:blipFill>
        <p:spPr bwMode="auto">
          <a:xfrm>
            <a:off x="7028329" y="3492110"/>
            <a:ext cx="4836325" cy="318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74AD3-D62F-4175-5422-85E4694C96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1167" t="10779" r="-6310" b="2328"/>
          <a:stretch/>
        </p:blipFill>
        <p:spPr>
          <a:xfrm>
            <a:off x="1095057" y="959223"/>
            <a:ext cx="5000943" cy="2355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97817-8319-9A0A-5C28-658E9A431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88" t="9438" b="1"/>
          <a:stretch/>
        </p:blipFill>
        <p:spPr bwMode="auto">
          <a:xfrm>
            <a:off x="6777318" y="1210235"/>
            <a:ext cx="4657031" cy="210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651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C819-2949-D675-381C-B946BA3B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Result: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project we were successful in creating a pipeline that will validate and copy the blob data into the SQL database using Azure Data Factory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Conclusion: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Blob data is being successfully validated       and stored into SQL database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87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FB90-7936-D8AC-525B-282F1EA4D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NAME:BANDI PRAVEEN KUMAR</a:t>
            </a:r>
          </a:p>
          <a:p>
            <a:r>
              <a:rPr lang="en-US" dirty="0"/>
              <a:t>REG N0:DXC262ab1216</a:t>
            </a:r>
          </a:p>
          <a:p>
            <a:r>
              <a:rPr lang="en-US" dirty="0"/>
              <a:t>Project </a:t>
            </a:r>
            <a:r>
              <a:rPr lang="en-US" dirty="0" err="1"/>
              <a:t>name:Smart</a:t>
            </a:r>
            <a:r>
              <a:rPr lang="en-US" dirty="0"/>
              <a:t> Vehicles</a:t>
            </a:r>
          </a:p>
          <a:p>
            <a:r>
              <a:rPr lang="en-US" dirty="0"/>
              <a:t>Date:10-06-2022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434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EA8C-F593-A0CA-AC8D-526812B5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Bandi Praveen Kumar</a:t>
            </a:r>
          </a:p>
          <a:p>
            <a:r>
              <a:rPr lang="en-US" dirty="0"/>
              <a:t>Reg No:DXC262ab1216</a:t>
            </a:r>
          </a:p>
          <a:p>
            <a:r>
              <a:rPr lang="en-US" dirty="0"/>
              <a:t>Project: AP </a:t>
            </a:r>
            <a:r>
              <a:rPr lang="en-US" dirty="0" err="1"/>
              <a:t>Morgon</a:t>
            </a:r>
            <a:r>
              <a:rPr lang="en-US" dirty="0"/>
              <a:t> Data Platform</a:t>
            </a:r>
          </a:p>
          <a:p>
            <a:r>
              <a:rPr lang="en-US" dirty="0"/>
              <a:t>Date: 10-06-2022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36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853B-19AC-C071-FF72-17ACFB6C99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5096" y="1682386"/>
            <a:ext cx="6843906" cy="34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DCF7-2369-8236-3380-C2C0C58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C208-FC0A-ADE7-6C72-8F9853FC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1.Creation of </a:t>
            </a:r>
            <a:r>
              <a:rPr lang="en-US" dirty="0" err="1"/>
              <a:t>databricks</a:t>
            </a:r>
            <a:endParaRPr lang="en-US" dirty="0"/>
          </a:p>
          <a:p>
            <a:r>
              <a:rPr lang="en-IN" dirty="0"/>
              <a:t>2.Creation Of Cluster</a:t>
            </a:r>
          </a:p>
          <a:p>
            <a:r>
              <a:rPr lang="en-IN" dirty="0"/>
              <a:t>3.Add Notebook on </a:t>
            </a:r>
            <a:r>
              <a:rPr lang="en-IN" dirty="0" err="1"/>
              <a:t>databricks</a:t>
            </a:r>
            <a:endParaRPr lang="en-IN" dirty="0"/>
          </a:p>
          <a:p>
            <a:r>
              <a:rPr lang="en-IN" dirty="0"/>
              <a:t>4.Generate a new token as AP </a:t>
            </a:r>
            <a:r>
              <a:rPr lang="en-IN" dirty="0" err="1"/>
              <a:t>Morgon</a:t>
            </a:r>
            <a:endParaRPr lang="en-IN" dirty="0"/>
          </a:p>
          <a:p>
            <a:r>
              <a:rPr lang="en-IN" dirty="0"/>
              <a:t>5.Choose the notebook in pipeline to trigger</a:t>
            </a:r>
          </a:p>
          <a:p>
            <a:r>
              <a:rPr lang="en-IN" dirty="0"/>
              <a:t>6.Click on trigger and check the status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30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A681-45CD-5904-129B-D363DFFD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Databricks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BEF1-7066-EE90-5514-8145184F1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1.Go to azure </a:t>
            </a:r>
            <a:r>
              <a:rPr lang="en-US" dirty="0" err="1"/>
              <a:t>platfom</a:t>
            </a:r>
            <a:endParaRPr lang="en-US" dirty="0"/>
          </a:p>
          <a:p>
            <a:r>
              <a:rPr lang="en-US" dirty="0"/>
              <a:t>1.1 search for data bricks</a:t>
            </a:r>
          </a:p>
          <a:p>
            <a:r>
              <a:rPr lang="en-US" dirty="0"/>
              <a:t>2.Basics</a:t>
            </a:r>
          </a:p>
          <a:p>
            <a:r>
              <a:rPr lang="en-US" dirty="0"/>
              <a:t>2.1. create a resource name</a:t>
            </a:r>
          </a:p>
          <a:p>
            <a:r>
              <a:rPr lang="en-US" dirty="0"/>
              <a:t>2.2. workspace name</a:t>
            </a:r>
          </a:p>
          <a:p>
            <a:r>
              <a:rPr lang="en-US" dirty="0"/>
              <a:t>3.click on Review + create</a:t>
            </a:r>
          </a:p>
          <a:p>
            <a:r>
              <a:rPr lang="en-US" dirty="0"/>
              <a:t>3.1. wait for validation succeeded</a:t>
            </a:r>
          </a:p>
          <a:p>
            <a:r>
              <a:rPr lang="en-US" dirty="0"/>
              <a:t>3.2.click on create and wait for deployment then click on launch work space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76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A4592-2F3B-73AA-751B-597F317D7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9" b="3764"/>
          <a:stretch/>
        </p:blipFill>
        <p:spPr>
          <a:xfrm>
            <a:off x="513939" y="645459"/>
            <a:ext cx="4658740" cy="2250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82E9D-CEC6-9F2A-783F-9B9E166D4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1" b="3218"/>
          <a:stretch/>
        </p:blipFill>
        <p:spPr>
          <a:xfrm>
            <a:off x="5480385" y="564776"/>
            <a:ext cx="4952520" cy="248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519DA-F93F-4126-2655-EF1AF3614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03" b="3403"/>
          <a:stretch/>
        </p:blipFill>
        <p:spPr>
          <a:xfrm>
            <a:off x="236034" y="3612776"/>
            <a:ext cx="5152808" cy="2501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95736-C5DE-9A77-039A-1C8DC1B4A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79" b="3855"/>
          <a:stretch/>
        </p:blipFill>
        <p:spPr>
          <a:xfrm>
            <a:off x="5480385" y="3711388"/>
            <a:ext cx="5296248" cy="25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5455-77D3-5C5C-1716-21D71ECF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Cluster Databricks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3775-CADD-21ED-452F-00164294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1.1 on Set up your workspace--</a:t>
            </a:r>
            <a:r>
              <a:rPr lang="en-US" dirty="0">
                <a:sym typeface="Wingdings" panose="05000000000000000000" pitchFamily="2" charset="2"/>
              </a:rPr>
              <a:t> click on create a cluster</a:t>
            </a:r>
          </a:p>
          <a:p>
            <a:r>
              <a:rPr lang="en-US" dirty="0">
                <a:sym typeface="Wingdings" panose="05000000000000000000" pitchFamily="2" charset="2"/>
              </a:rPr>
              <a:t>1.2 Create a cluster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     --Create a name to cluster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cluster mode standard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Terminate time:-30min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51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E9802-D3CA-7C7D-E3DD-E3C80FBC5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3" b="4772"/>
          <a:stretch/>
        </p:blipFill>
        <p:spPr>
          <a:xfrm>
            <a:off x="567727" y="717177"/>
            <a:ext cx="5009370" cy="245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363F7A-BDC8-CBB3-8F40-622774FC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" b="5567"/>
          <a:stretch/>
        </p:blipFill>
        <p:spPr>
          <a:xfrm>
            <a:off x="5865869" y="717177"/>
            <a:ext cx="5152808" cy="2510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56010-D206-E98B-67AB-BA25525F1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5" b="2262"/>
          <a:stretch/>
        </p:blipFill>
        <p:spPr>
          <a:xfrm>
            <a:off x="424287" y="3747246"/>
            <a:ext cx="5152810" cy="263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CBECF-59DD-B445-4E84-D692F5F8F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8" b="3598"/>
          <a:stretch/>
        </p:blipFill>
        <p:spPr>
          <a:xfrm>
            <a:off x="5865869" y="3836894"/>
            <a:ext cx="5009368" cy="2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FE89-94D2-4AB9-942D-05CB055C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notebook in Data bricks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23FB-4BBC-18BE-7621-EB495DF2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1create-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err="1">
                <a:sym typeface="Wingdings" panose="05000000000000000000" pitchFamily="2" charset="2"/>
              </a:rPr>
              <a:t>workspacecreate</a:t>
            </a:r>
            <a:r>
              <a:rPr lang="en-US" dirty="0">
                <a:sym typeface="Wingdings" panose="05000000000000000000" pitchFamily="2" charset="2"/>
              </a:rPr>
              <a:t>-notebook</a:t>
            </a:r>
          </a:p>
          <a:p>
            <a:r>
              <a:rPr lang="en-US" dirty="0">
                <a:sym typeface="Wingdings" panose="05000000000000000000" pitchFamily="2" charset="2"/>
              </a:rPr>
              <a:t>1.1 Then create a notebook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name-demodxc1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default language-&gt; python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clusterdxccluster1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79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EE60B-A9B0-0FDE-DFB2-685F04995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4" b="4541"/>
          <a:stretch/>
        </p:blipFill>
        <p:spPr>
          <a:xfrm>
            <a:off x="478080" y="627529"/>
            <a:ext cx="5264371" cy="2563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39A8C6-D87E-98F1-47C5-9584413FB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4" b="4541"/>
          <a:stretch/>
        </p:blipFill>
        <p:spPr>
          <a:xfrm>
            <a:off x="5946551" y="627529"/>
            <a:ext cx="5264371" cy="256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D9CD8-ED21-AC1F-762D-0FE0B39BA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71" b="1980"/>
          <a:stretch/>
        </p:blipFill>
        <p:spPr>
          <a:xfrm>
            <a:off x="3080796" y="3747247"/>
            <a:ext cx="5731510" cy="2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1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D2D1-F7EE-D835-EE60-E5EA057B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Datafactory</a:t>
            </a:r>
            <a:r>
              <a:rPr lang="en-US" dirty="0"/>
              <a:t> for data </a:t>
            </a:r>
            <a:r>
              <a:rPr lang="en-US" dirty="0" err="1"/>
              <a:t>morgon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7F9FF-4705-9405-F9B2-5F40BC6B9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1.open Microsoft azure</a:t>
            </a:r>
          </a:p>
          <a:p>
            <a:r>
              <a:rPr lang="en-US" dirty="0"/>
              <a:t>1.1. click on </a:t>
            </a:r>
            <a:r>
              <a:rPr lang="en-US" dirty="0" err="1"/>
              <a:t>datafactory</a:t>
            </a:r>
            <a:endParaRPr lang="en-US" dirty="0"/>
          </a:p>
          <a:p>
            <a:r>
              <a:rPr lang="en-US" dirty="0"/>
              <a:t>1.1.click on create</a:t>
            </a:r>
          </a:p>
          <a:p>
            <a:r>
              <a:rPr lang="en-US" dirty="0"/>
              <a:t>2.on Basics</a:t>
            </a:r>
          </a:p>
          <a:p>
            <a:r>
              <a:rPr lang="en-US" dirty="0"/>
              <a:t>2.1.fill resource </a:t>
            </a:r>
            <a:r>
              <a:rPr lang="en-US" dirty="0" err="1"/>
              <a:t>group,name</a:t>
            </a:r>
            <a:r>
              <a:rPr lang="en-US" dirty="0"/>
              <a:t> and region version(V2)</a:t>
            </a:r>
          </a:p>
          <a:p>
            <a:r>
              <a:rPr lang="en-US" dirty="0"/>
              <a:t>3. click on Review+ create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74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24796-2F24-4317-8D77-7EF79B73F6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3976" y="1123936"/>
            <a:ext cx="7177779" cy="38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4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FC03D-421B-6F0A-603A-8FEB95FEF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4" b="4258"/>
          <a:stretch/>
        </p:blipFill>
        <p:spPr>
          <a:xfrm>
            <a:off x="364490" y="573741"/>
            <a:ext cx="5240465" cy="2492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F83113-EBB1-427C-12CB-3ABCF0540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4258"/>
          <a:stretch/>
        </p:blipFill>
        <p:spPr>
          <a:xfrm>
            <a:off x="5910692" y="481311"/>
            <a:ext cx="5240465" cy="2584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2AEE1-C9E1-0D81-F719-B5E41C605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7" b="3135"/>
          <a:stretch/>
        </p:blipFill>
        <p:spPr>
          <a:xfrm>
            <a:off x="522903" y="3684494"/>
            <a:ext cx="5240467" cy="2599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1948F-C8BD-BE87-7416-1A2DCC035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67" b="3649"/>
          <a:stretch/>
        </p:blipFill>
        <p:spPr>
          <a:xfrm>
            <a:off x="6000339" y="3684494"/>
            <a:ext cx="5240465" cy="2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2316-3D6E-22FF-9039-079D83BB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4.click on generate new token</a:t>
            </a:r>
          </a:p>
          <a:p>
            <a:pPr marL="0" indent="0">
              <a:buNone/>
            </a:pPr>
            <a:r>
              <a:rPr lang="en-US" dirty="0"/>
              <a:t>           4.1.Give token as AP </a:t>
            </a:r>
            <a:r>
              <a:rPr lang="en-US" dirty="0" err="1"/>
              <a:t>morgon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4.2.mention life time days would be-30</a:t>
            </a:r>
          </a:p>
          <a:p>
            <a:pPr marL="0" indent="0">
              <a:buNone/>
            </a:pPr>
            <a:r>
              <a:rPr lang="en-US" dirty="0"/>
              <a:t>           4.3.click on generate</a:t>
            </a:r>
          </a:p>
          <a:p>
            <a:pPr marL="0" indent="0">
              <a:buNone/>
            </a:pPr>
            <a:r>
              <a:rPr lang="en-US" dirty="0"/>
              <a:t>     5.Choose the notebook in the pipeline to trigger</a:t>
            </a:r>
          </a:p>
          <a:p>
            <a:pPr marL="0" indent="0">
              <a:buNone/>
            </a:pPr>
            <a:r>
              <a:rPr lang="en-US" dirty="0"/>
              <a:t>           5.1.After the publish done click on trigger now</a:t>
            </a:r>
          </a:p>
          <a:p>
            <a:pPr marL="0" indent="0">
              <a:buNone/>
            </a:pPr>
            <a:r>
              <a:rPr lang="en-US" dirty="0"/>
              <a:t>           5.2.Go to the generated token and check the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13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4C828-D745-685F-E3BE-31E3970CA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1" b="3423"/>
          <a:stretch/>
        </p:blipFill>
        <p:spPr>
          <a:xfrm>
            <a:off x="182245" y="233082"/>
            <a:ext cx="5731510" cy="2805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E805B-9323-A015-5B9E-243628CED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5" b="5370"/>
          <a:stretch/>
        </p:blipFill>
        <p:spPr>
          <a:xfrm>
            <a:off x="6253906" y="379171"/>
            <a:ext cx="5612413" cy="2659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E6897-B23F-8CE4-591B-2A6A671FD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7" b="4813"/>
          <a:stretch/>
        </p:blipFill>
        <p:spPr>
          <a:xfrm>
            <a:off x="6194357" y="3366247"/>
            <a:ext cx="573151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A529B-22BD-2C1A-73C7-4F8D21F9B5F5}"/>
              </a:ext>
            </a:extLst>
          </p:cNvPr>
          <p:cNvPicPr/>
          <p:nvPr/>
        </p:nvPicPr>
        <p:blipFill rotWithShape="1">
          <a:blip r:embed="rId5"/>
          <a:srcRect t="9828"/>
          <a:stretch/>
        </p:blipFill>
        <p:spPr>
          <a:xfrm>
            <a:off x="448902" y="3218330"/>
            <a:ext cx="5464853" cy="30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A4873-3E02-FBA7-7F8E-E71D1AD1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7"/>
          <a:stretch/>
        </p:blipFill>
        <p:spPr bwMode="auto">
          <a:xfrm>
            <a:off x="6194610" y="3291897"/>
            <a:ext cx="5731510" cy="272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ED735-9BE5-09B8-DF32-3638E2436066}"/>
              </a:ext>
            </a:extLst>
          </p:cNvPr>
          <p:cNvPicPr/>
          <p:nvPr/>
        </p:nvPicPr>
        <p:blipFill rotWithShape="1">
          <a:blip r:embed="rId3"/>
          <a:srcRect t="10593"/>
          <a:stretch/>
        </p:blipFill>
        <p:spPr>
          <a:xfrm>
            <a:off x="6364940" y="331694"/>
            <a:ext cx="5390851" cy="2723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56308-C43E-A1CE-FF76-F17EAEC388F9}"/>
              </a:ext>
            </a:extLst>
          </p:cNvPr>
          <p:cNvPicPr/>
          <p:nvPr/>
        </p:nvPicPr>
        <p:blipFill rotWithShape="1">
          <a:blip r:embed="rId4"/>
          <a:srcRect t="8552"/>
          <a:stretch/>
        </p:blipFill>
        <p:spPr>
          <a:xfrm>
            <a:off x="221466" y="412628"/>
            <a:ext cx="5734050" cy="264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831AD-520C-8F8C-61C9-8C827F2C0F79}"/>
              </a:ext>
            </a:extLst>
          </p:cNvPr>
          <p:cNvPicPr/>
          <p:nvPr/>
        </p:nvPicPr>
        <p:blipFill rotWithShape="1">
          <a:blip r:embed="rId5"/>
          <a:srcRect t="10338"/>
          <a:stretch/>
        </p:blipFill>
        <p:spPr>
          <a:xfrm>
            <a:off x="221466" y="3332363"/>
            <a:ext cx="5734050" cy="26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9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BBBABB-97AE-107F-C88D-F90950CD7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19416"/>
              </p:ext>
            </p:extLst>
          </p:nvPr>
        </p:nvGraphicFramePr>
        <p:xfrm>
          <a:off x="1506071" y="869576"/>
          <a:ext cx="8866785" cy="4805083"/>
        </p:xfrm>
        <a:graphic>
          <a:graphicData uri="http://schemas.openxmlformats.org/drawingml/2006/table">
            <a:tbl>
              <a:tblPr/>
              <a:tblGrid>
                <a:gridCol w="8866785">
                  <a:extLst>
                    <a:ext uri="{9D8B030D-6E8A-4147-A177-3AD203B41FA5}">
                      <a16:colId xmlns:a16="http://schemas.microsoft.com/office/drawing/2014/main" val="3579216297"/>
                    </a:ext>
                  </a:extLst>
                </a:gridCol>
              </a:tblGrid>
              <a:tr h="4805083">
                <a:tc>
                  <a:txBody>
                    <a:bodyPr/>
                    <a:lstStyle/>
                    <a:p>
                      <a:r>
                        <a:rPr lang="en-US" dirty="0"/>
                        <a:t>Conclusion:-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We have successfully triggered a linked notebook from  </a:t>
                      </a:r>
                      <a:r>
                        <a:rPr lang="en-US" dirty="0" err="1"/>
                        <a:t>datafactory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      </a:t>
                      </a:r>
                      <a:r>
                        <a:rPr lang="en-US" sz="7200" dirty="0"/>
                        <a:t>THANK YOU</a:t>
                      </a:r>
                      <a:endParaRPr lang="en-IN" sz="72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27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66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3F0B9-AF9F-E7C3-13FA-EF006261F2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992" y="383345"/>
            <a:ext cx="6471059" cy="3238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56EB20-21D6-E0E6-B75D-64BDCC34EB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0316" y="3709230"/>
            <a:ext cx="5731510" cy="2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0259-8EB5-F48C-977C-44CE39ED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5AFE-6E72-BB80-0D40-7C5ECAC29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1.Create Azure Data factory ana azure </a:t>
            </a:r>
            <a:r>
              <a:rPr lang="en-US" dirty="0" err="1"/>
              <a:t>datafactory</a:t>
            </a:r>
            <a:r>
              <a:rPr lang="en-US" dirty="0"/>
              <a:t> pipeline</a:t>
            </a:r>
          </a:p>
          <a:p>
            <a:r>
              <a:rPr lang="en-US" dirty="0"/>
              <a:t>2.create a blob storage</a:t>
            </a:r>
          </a:p>
          <a:p>
            <a:r>
              <a:rPr lang="en-US" dirty="0"/>
              <a:t>3.create storage account and </a:t>
            </a:r>
            <a:r>
              <a:rPr lang="en-US" dirty="0" err="1"/>
              <a:t>sql</a:t>
            </a:r>
            <a:r>
              <a:rPr lang="en-US" dirty="0"/>
              <a:t> server</a:t>
            </a:r>
          </a:p>
          <a:p>
            <a:r>
              <a:rPr lang="en-US" dirty="0"/>
              <a:t>4.Add another pipeline to move data from stagging </a:t>
            </a:r>
            <a:r>
              <a:rPr lang="en-US" dirty="0" err="1"/>
              <a:t>sql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7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C999-FF24-532D-ECCF-0FA532D1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4BA4-EDE4-6920-1A62-EE9C7ABE0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Open Azure Data factory</a:t>
            </a:r>
            <a:r>
              <a:rPr lang="en-IN" dirty="0"/>
              <a:t> and search for Azure Data Factory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48A99-F198-974D-5034-6E7829FD6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5" r="3018" b="3979"/>
          <a:stretch/>
        </p:blipFill>
        <p:spPr>
          <a:xfrm>
            <a:off x="2142147" y="2985247"/>
            <a:ext cx="5558535" cy="27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9389-A2A9-1167-C73F-E11BA3DC4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2.Here fill </a:t>
            </a:r>
            <a:r>
              <a:rPr lang="en-US" dirty="0" err="1"/>
              <a:t>name,region</a:t>
            </a:r>
            <a:r>
              <a:rPr lang="en-US" dirty="0"/>
              <a:t> and version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C2133-5270-8FE4-93CB-DEC504F33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8" r="868" b="4037"/>
          <a:stretch/>
        </p:blipFill>
        <p:spPr>
          <a:xfrm>
            <a:off x="1311800" y="2994211"/>
            <a:ext cx="6137872" cy="29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2288-B5C1-F1F6-95D7-9B8AAED8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3.click on </a:t>
            </a:r>
            <a:r>
              <a:rPr lang="en-US" dirty="0" err="1"/>
              <a:t>review+create</a:t>
            </a:r>
            <a:endParaRPr lang="en-US" dirty="0"/>
          </a:p>
          <a:p>
            <a:r>
              <a:rPr lang="en-US" dirty="0"/>
              <a:t> 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EA2F0-3E6F-082F-4F4E-692CB6208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6" b="7594"/>
          <a:stretch/>
        </p:blipFill>
        <p:spPr>
          <a:xfrm>
            <a:off x="1500057" y="3110753"/>
            <a:ext cx="5731510" cy="2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8FBB-D63B-14E1-DEAD-51CE1AF5E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4.you will get a screen like your deployment is complete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23D66-D585-0B2F-7A51-F9116E44E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4" r="731" b="3423"/>
          <a:stretch/>
        </p:blipFill>
        <p:spPr>
          <a:xfrm>
            <a:off x="2235162" y="3074894"/>
            <a:ext cx="5689638" cy="27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52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735</TotalTime>
  <Words>605</Words>
  <Application>Microsoft Office PowerPoint</Application>
  <PresentationFormat>Widescreen</PresentationFormat>
  <Paragraphs>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Times New Roman</vt:lpstr>
      <vt:lpstr>Wingdings 3</vt:lpstr>
      <vt:lpstr>Ion</vt:lpstr>
      <vt:lpstr>DXC-REALTIME PROJECT</vt:lpstr>
      <vt:lpstr>PowerPoint Presentation</vt:lpstr>
      <vt:lpstr>PowerPoint Presentation</vt:lpstr>
      <vt:lpstr>PowerPoint Presentation</vt:lpstr>
      <vt:lpstr>STEPS</vt:lpstr>
      <vt:lpstr>Azure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SQL Server And Database</vt:lpstr>
      <vt:lpstr>Create SQL server Data base  1.1.Fill server name Admin login and password</vt:lpstr>
      <vt:lpstr>PowerPoint Presentation</vt:lpstr>
      <vt:lpstr>PowerPoint Presentation</vt:lpstr>
      <vt:lpstr>PowerPoint Presentation</vt:lpstr>
      <vt:lpstr>PowerPoint Presentation</vt:lpstr>
      <vt:lpstr>3.Go towards SQL database to check the data</vt:lpstr>
      <vt:lpstr>PowerPoint Presentation</vt:lpstr>
      <vt:lpstr>PowerPoint Presentation</vt:lpstr>
      <vt:lpstr>PowerPoint Presentation</vt:lpstr>
      <vt:lpstr>STEPS</vt:lpstr>
      <vt:lpstr>Creation of Databricks</vt:lpstr>
      <vt:lpstr>PowerPoint Presentation</vt:lpstr>
      <vt:lpstr>Creation of Cluster Databricks</vt:lpstr>
      <vt:lpstr>PowerPoint Presentation</vt:lpstr>
      <vt:lpstr>Add notebook in Data bricks</vt:lpstr>
      <vt:lpstr>PowerPoint Presentation</vt:lpstr>
      <vt:lpstr>Azure Datafactory for data morgon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DXC-REALTIME PROJECT</dc:title>
  <dc:creator>praveen kumar bandi</dc:creator>
  <cp:lastModifiedBy>praveen kumar bandi</cp:lastModifiedBy>
  <cp:revision>20</cp:revision>
  <dcterms:created xsi:type="dcterms:W3CDTF">2022-06-13T07:00:45Z</dcterms:created>
  <dcterms:modified xsi:type="dcterms:W3CDTF">2022-06-28T02:11:01Z</dcterms:modified>
</cp:coreProperties>
</file>